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81" r:id="rId4"/>
    <p:sldId id="271" r:id="rId5"/>
    <p:sldId id="258" r:id="rId6"/>
    <p:sldId id="272" r:id="rId7"/>
    <p:sldId id="273" r:id="rId8"/>
    <p:sldId id="274" r:id="rId9"/>
    <p:sldId id="282" r:id="rId10"/>
    <p:sldId id="267" r:id="rId11"/>
    <p:sldId id="269" r:id="rId12"/>
    <p:sldId id="283" r:id="rId13"/>
    <p:sldId id="268" r:id="rId14"/>
    <p:sldId id="284" r:id="rId15"/>
    <p:sldId id="288" r:id="rId16"/>
    <p:sldId id="289" r:id="rId17"/>
    <p:sldId id="285" r:id="rId18"/>
    <p:sldId id="290" r:id="rId19"/>
    <p:sldId id="26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5I2LAVXZsXc" TargetMode="External"/><Relationship Id="rId13" Type="http://schemas.openxmlformats.org/officeDocument/2006/relationships/hyperlink" Target="https://youtu.be/AwK32Aa57E8" TargetMode="External"/><Relationship Id="rId18" Type="http://schemas.openxmlformats.org/officeDocument/2006/relationships/hyperlink" Target="https://www.youtube.com/watch?v=M7g__dzFjMM" TargetMode="External"/><Relationship Id="rId3" Type="http://schemas.openxmlformats.org/officeDocument/2006/relationships/hyperlink" Target="https://youtu.be/Zog2UshJwFU" TargetMode="External"/><Relationship Id="rId7" Type="http://schemas.openxmlformats.org/officeDocument/2006/relationships/hyperlink" Target="https://youtu.be/B_fcWPLwF2M" TargetMode="External"/><Relationship Id="rId12" Type="http://schemas.openxmlformats.org/officeDocument/2006/relationships/hyperlink" Target="https://youtu.be/Y48DX7BPzp4" TargetMode="External"/><Relationship Id="rId17" Type="http://schemas.openxmlformats.org/officeDocument/2006/relationships/hyperlink" Target="https://www.youtube.com/watch?v=0Dm9MDwyiGg" TargetMode="External"/><Relationship Id="rId2" Type="http://schemas.openxmlformats.org/officeDocument/2006/relationships/hyperlink" Target="https://youtu.be/QkV2tKWu9K8" TargetMode="External"/><Relationship Id="rId16" Type="http://schemas.openxmlformats.org/officeDocument/2006/relationships/hyperlink" Target="https://www.youtube.com/watch?v=_b6N2_01CMs" TargetMode="External"/><Relationship Id="rId20" Type="http://schemas.openxmlformats.org/officeDocument/2006/relationships/hyperlink" Target="https://youtu.be/cI-cKAlij-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KbRV-pC8js" TargetMode="External"/><Relationship Id="rId11" Type="http://schemas.openxmlformats.org/officeDocument/2006/relationships/hyperlink" Target="https://youtu.be/lDR_D0pOiHc" TargetMode="External"/><Relationship Id="rId5" Type="http://schemas.openxmlformats.org/officeDocument/2006/relationships/hyperlink" Target="https://youtu.be/Tw2cVNAtBvI" TargetMode="External"/><Relationship Id="rId15" Type="http://schemas.openxmlformats.org/officeDocument/2006/relationships/hyperlink" Target="https://www.youtube.com/watch?v=IUv8oEsVopg" TargetMode="External"/><Relationship Id="rId10" Type="http://schemas.openxmlformats.org/officeDocument/2006/relationships/hyperlink" Target="https://youtu.be/Kn3jphXIv84" TargetMode="External"/><Relationship Id="rId19" Type="http://schemas.openxmlformats.org/officeDocument/2006/relationships/hyperlink" Target="https://www.youtube.com/watch?v=NrG6TNtjQ98" TargetMode="External"/><Relationship Id="rId4" Type="http://schemas.openxmlformats.org/officeDocument/2006/relationships/hyperlink" Target="https://youtu.be/-UuXuTyjrpk" TargetMode="External"/><Relationship Id="rId9" Type="http://schemas.openxmlformats.org/officeDocument/2006/relationships/hyperlink" Target="https://youtu.be/J0G-pqkXshw" TargetMode="External"/><Relationship Id="rId14" Type="http://schemas.openxmlformats.org/officeDocument/2006/relationships/hyperlink" Target="https://youtu.be/DRrFN7Dk0yU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6209" y="70729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With Me (1 / 2)</a:t>
            </a:r>
          </a:p>
        </p:txBody>
      </p:sp>
      <p:pic>
        <p:nvPicPr>
          <p:cNvPr id="38" name="_x240752600" descr="EMB000043605164">
            <a:extLst>
              <a:ext uri="{FF2B5EF4-FFF2-40B4-BE49-F238E27FC236}">
                <a16:creationId xmlns:a16="http://schemas.microsoft.com/office/drawing/2014/main" xmlns="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81" y="1247313"/>
            <a:ext cx="5148648" cy="19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240754200" descr="EMB00004360516a">
            <a:extLst>
              <a:ext uri="{FF2B5EF4-FFF2-40B4-BE49-F238E27FC236}">
                <a16:creationId xmlns:a16="http://schemas.microsoft.com/office/drawing/2014/main" xmlns="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81" y="3245708"/>
            <a:ext cx="4598317" cy="25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:a16="http://schemas.microsoft.com/office/drawing/2014/main" xmlns="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0" y="4521181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2" name="Picture 4" descr="\\nas\Work\_Project_2017\10.[SKT] T real for MRA\1.기획\Document\결과보고\Android.png">
            <a:extLst>
              <a:ext uri="{FF2B5EF4-FFF2-40B4-BE49-F238E27FC236}">
                <a16:creationId xmlns:a16="http://schemas.microsoft.com/office/drawing/2014/main" xmlns="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83066" y="2208408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:a16="http://schemas.microsoft.com/office/drawing/2014/main" xmlns="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46" y="1380600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424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6209" y="70729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With Me (2 / 2)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:a16="http://schemas.microsoft.com/office/drawing/2014/main" xmlns="" id="{1E501321-7BA5-4685-91CE-A7E737C9C7FA}"/>
              </a:ext>
            </a:extLst>
          </p:cNvPr>
          <p:cNvGrpSpPr/>
          <p:nvPr/>
        </p:nvGrpSpPr>
        <p:grpSpPr>
          <a:xfrm>
            <a:off x="1777165" y="1240318"/>
            <a:ext cx="8318768" cy="4574341"/>
            <a:chOff x="-405862" y="1124988"/>
            <a:chExt cx="8318768" cy="4574341"/>
          </a:xfrm>
        </p:grpSpPr>
        <p:sp>
          <p:nvSpPr>
            <p:cNvPr id="29" name="직사각형 6">
              <a:extLst>
                <a:ext uri="{FF2B5EF4-FFF2-40B4-BE49-F238E27FC236}">
                  <a16:creationId xmlns:a16="http://schemas.microsoft.com/office/drawing/2014/main" xmlns="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:a16="http://schemas.microsoft.com/office/drawing/2014/main" xmlns="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:a16="http://schemas.microsoft.com/office/drawing/2014/main" xmlns="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9186" y="3178769"/>
              <a:ext cx="2109940" cy="1182746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:a16="http://schemas.microsoft.com/office/drawing/2014/main" xmlns="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9186" y="4528231"/>
              <a:ext cx="2109940" cy="1171098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:a16="http://schemas.microsoft.com/office/drawing/2014/main" xmlns="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7968" y="2414220"/>
              <a:ext cx="2754938" cy="1529098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:a16="http://schemas.microsoft.com/office/drawing/2014/main" xmlns="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7968" y="4151566"/>
              <a:ext cx="2754938" cy="1536243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:a16="http://schemas.microsoft.com/office/drawing/2014/main" xmlns="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9979" y="3019170"/>
            <a:ext cx="4761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CoupleDance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2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574" y="3880549"/>
            <a:ext cx="5789745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Object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Pivot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Mapping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Avatar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Setting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Animation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은 각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Frame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단위로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Pivot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위치 및 각도에 변화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각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Frame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해당될 동작에 맞추어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Pivot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Animation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정보를 </a:t>
            </a:r>
            <a:r>
              <a:rPr kumimoji="1" lang="ko-KR" altLang="en-US" sz="105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설정</a:t>
            </a:r>
            <a:endParaRPr kumimoji="1" lang="en-US" altLang="ko-KR" sz="105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AnimatorController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사용하여 완성된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Animation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들의 진행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Scenario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Setting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Object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Animator Component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추가된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Animator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모션을 적용한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Animator Controller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en-US" altLang="ko-KR" sz="105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Attach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75099" y="707295"/>
            <a:ext cx="171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Couple Dance</a:t>
            </a:r>
          </a:p>
        </p:txBody>
      </p:sp>
      <p:pic>
        <p:nvPicPr>
          <p:cNvPr id="11" name="_x239640120" descr="EMB00004360517d">
            <a:extLst>
              <a:ext uri="{FF2B5EF4-FFF2-40B4-BE49-F238E27FC236}">
                <a16:creationId xmlns:a16="http://schemas.microsoft.com/office/drawing/2014/main" xmlns="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84" y="1486579"/>
            <a:ext cx="2914816" cy="18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park\Desktop\랜더링\종다리\Screenshot_20170811-1543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83" y="1486579"/>
            <a:ext cx="3862660" cy="18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F663811-941E-4D5F-82E1-D26E9A2D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532" y="2952736"/>
            <a:ext cx="1888613" cy="1563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390" y="4344300"/>
            <a:ext cx="2100755" cy="1175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26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9979" y="3019170"/>
            <a:ext cx="4761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Fitting System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10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4186523"/>
            <a:ext cx="7126036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관절의 각도를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구하고 </a:t>
            </a:r>
            <a:r>
              <a:rPr lang="en-US" altLang="ko-KR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Joint </a:t>
            </a:r>
            <a:r>
              <a:rPr lang="en-US" altLang="ko-KR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Vector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1000" baseline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1000" baseline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  <a:endParaRPr lang="ko-KR" altLang="en-US" sz="1000" b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1984" y="707295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Fitting System (1 / 2)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xmlns="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51" y="1521879"/>
            <a:ext cx="2071355" cy="1679720"/>
          </a:xfrm>
          <a:prstGeom prst="rect">
            <a:avLst/>
          </a:prstGeom>
        </p:spPr>
      </p:pic>
      <p:grpSp>
        <p:nvGrpSpPr>
          <p:cNvPr id="16" name="그룹 7">
            <a:extLst>
              <a:ext uri="{FF2B5EF4-FFF2-40B4-BE49-F238E27FC236}">
                <a16:creationId xmlns:a16="http://schemas.microsoft.com/office/drawing/2014/main" xmlns="" id="{55A52D57-ACEA-4502-8DE8-866780836344}"/>
              </a:ext>
            </a:extLst>
          </p:cNvPr>
          <p:cNvGrpSpPr/>
          <p:nvPr/>
        </p:nvGrpSpPr>
        <p:grpSpPr>
          <a:xfrm>
            <a:off x="6519389" y="1521879"/>
            <a:ext cx="1526826" cy="1787710"/>
            <a:chOff x="5506928" y="1411910"/>
            <a:chExt cx="2148130" cy="269587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xmlns="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xmlns="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19" name="Picture 5">
            <a:extLst>
              <a:ext uri="{FF2B5EF4-FFF2-40B4-BE49-F238E27FC236}">
                <a16:creationId xmlns:a16="http://schemas.microsoft.com/office/drawing/2014/main" xmlns="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934" y="1474108"/>
            <a:ext cx="2668616" cy="1862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D5D603-087E-4448-80E8-005D603B0DFD}"/>
              </a:ext>
            </a:extLst>
          </p:cNvPr>
          <p:cNvSpPr txBox="1"/>
          <p:nvPr/>
        </p:nvSpPr>
        <p:spPr>
          <a:xfrm>
            <a:off x="2107854" y="3400059"/>
            <a:ext cx="42339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xmlns="" id="{9A733F18-9A46-4957-AE66-0855F61FE58A}"/>
              </a:ext>
            </a:extLst>
          </p:cNvPr>
          <p:cNvGrpSpPr/>
          <p:nvPr/>
        </p:nvGrpSpPr>
        <p:grpSpPr>
          <a:xfrm>
            <a:off x="4522606" y="1521878"/>
            <a:ext cx="1430882" cy="1679721"/>
            <a:chOff x="8518165" y="4158953"/>
            <a:chExt cx="2072772" cy="2258075"/>
          </a:xfrm>
        </p:grpSpPr>
        <p:pic>
          <p:nvPicPr>
            <p:cNvPr id="23" name="Picture 21">
              <a:extLst>
                <a:ext uri="{FF2B5EF4-FFF2-40B4-BE49-F238E27FC236}">
                  <a16:creationId xmlns:a16="http://schemas.microsoft.com/office/drawing/2014/main" xmlns="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24" name="Picture 22">
              <a:extLst>
                <a:ext uri="{FF2B5EF4-FFF2-40B4-BE49-F238E27FC236}">
                  <a16:creationId xmlns:a16="http://schemas.microsoft.com/office/drawing/2014/main" xmlns="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4434A16-95CF-4898-AB7F-123F7F3294F7}"/>
              </a:ext>
            </a:extLst>
          </p:cNvPr>
          <p:cNvSpPr txBox="1"/>
          <p:nvPr/>
        </p:nvSpPr>
        <p:spPr>
          <a:xfrm>
            <a:off x="6460178" y="3400059"/>
            <a:ext cx="42339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297" y="3780484"/>
            <a:ext cx="4084253" cy="1905000"/>
          </a:xfrm>
          <a:prstGeom prst="rect">
            <a:avLst/>
          </a:prstGeom>
        </p:spPr>
      </p:pic>
      <p:pic>
        <p:nvPicPr>
          <p:cNvPr id="28" name="그림 9">
            <a:extLst>
              <a:ext uri="{FF2B5EF4-FFF2-40B4-BE49-F238E27FC236}">
                <a16:creationId xmlns:a16="http://schemas.microsoft.com/office/drawing/2014/main" xmlns="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4061" y="3824396"/>
            <a:ext cx="1967411" cy="15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1984" y="707295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Fitting System (2 / 2)</a:t>
            </a:r>
          </a:p>
        </p:txBody>
      </p:sp>
      <p:pic>
        <p:nvPicPr>
          <p:cNvPr id="20" name="그림 15">
            <a:extLst>
              <a:ext uri="{FF2B5EF4-FFF2-40B4-BE49-F238E27FC236}">
                <a16:creationId xmlns:a16="http://schemas.microsoft.com/office/drawing/2014/main" xmlns="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152042" y="1430074"/>
            <a:ext cx="1808321" cy="3230742"/>
          </a:xfrm>
          <a:prstGeom prst="rect">
            <a:avLst/>
          </a:prstGeom>
        </p:spPr>
      </p:pic>
      <p:pic>
        <p:nvPicPr>
          <p:cNvPr id="25" name="그림 16">
            <a:extLst>
              <a:ext uri="{FF2B5EF4-FFF2-40B4-BE49-F238E27FC236}">
                <a16:creationId xmlns:a16="http://schemas.microsoft.com/office/drawing/2014/main" xmlns="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10" y="1425026"/>
            <a:ext cx="1817293" cy="3240838"/>
          </a:xfrm>
          <a:prstGeom prst="rect">
            <a:avLst/>
          </a:prstGeom>
        </p:spPr>
      </p:pic>
      <p:pic>
        <p:nvPicPr>
          <p:cNvPr id="26" name="그림 17">
            <a:extLst>
              <a:ext uri="{FF2B5EF4-FFF2-40B4-BE49-F238E27FC236}">
                <a16:creationId xmlns:a16="http://schemas.microsoft.com/office/drawing/2014/main" xmlns="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78" y="1434871"/>
            <a:ext cx="1817293" cy="3235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21CBC07-8A17-4C5B-B529-4D8336CAE3F6}"/>
              </a:ext>
            </a:extLst>
          </p:cNvPr>
          <p:cNvSpPr txBox="1"/>
          <p:nvPr/>
        </p:nvSpPr>
        <p:spPr>
          <a:xfrm>
            <a:off x="2928979" y="4750707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피팅 리스트 화면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700ABB-3145-4063-A456-42678B1C8731}"/>
              </a:ext>
            </a:extLst>
          </p:cNvPr>
          <p:cNvSpPr txBox="1"/>
          <p:nvPr/>
        </p:nvSpPr>
        <p:spPr>
          <a:xfrm>
            <a:off x="8548600" y="4750707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컴페어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화면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D1C6DD1-F306-41F4-91FF-F3434BCAE157}"/>
              </a:ext>
            </a:extLst>
          </p:cNvPr>
          <p:cNvSpPr txBox="1"/>
          <p:nvPr/>
        </p:nvSpPr>
        <p:spPr>
          <a:xfrm>
            <a:off x="2636619" y="5031587"/>
            <a:ext cx="21704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자신 및 지인의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선택할 수 있으며 의상을 적용한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모습을 한눈에 볼 수 있음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FF68969-766A-4121-B0A8-C5D8778DF64E}"/>
              </a:ext>
            </a:extLst>
          </p:cNvPr>
          <p:cNvSpPr txBox="1"/>
          <p:nvPr/>
        </p:nvSpPr>
        <p:spPr>
          <a:xfrm>
            <a:off x="5856494" y="4756767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피팅 화면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3DE9208-7BC9-4B25-BB88-669B42975F98}"/>
              </a:ext>
            </a:extLst>
          </p:cNvPr>
          <p:cNvSpPr txBox="1"/>
          <p:nvPr/>
        </p:nvSpPr>
        <p:spPr>
          <a:xfrm>
            <a:off x="5183233" y="5027706"/>
            <a:ext cx="24160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상의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하의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배경으로 나눠져 있으며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착용한 의상을 원하는 배경을 적용하여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옷의 스타일과 느낌을 미리 볼 수 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7671303-9B89-4B17-9954-4D5E2CC303B9}"/>
              </a:ext>
            </a:extLst>
          </p:cNvPr>
          <p:cNvSpPr txBox="1"/>
          <p:nvPr/>
        </p:nvSpPr>
        <p:spPr>
          <a:xfrm>
            <a:off x="8064695" y="5027706"/>
            <a:ext cx="19830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피팅 화면 리스트에서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가지 </a:t>
            </a: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스타일을 비교 할 수 있으며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지인과 공유가 가능함</a:t>
            </a:r>
          </a:p>
        </p:txBody>
      </p:sp>
    </p:spTree>
    <p:extLst>
      <p:ext uri="{BB962C8B-B14F-4D97-AF65-F5344CB8AC3E}">
        <p14:creationId xmlns:p14="http://schemas.microsoft.com/office/powerpoint/2010/main" val="26989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9979" y="3019170"/>
            <a:ext cx="4761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35" y="1220902"/>
            <a:ext cx="7126036" cy="4273735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https://youtu.be/QkV2tKWu9K8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모터쇼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https://youtu.be/Zog2UshJwFU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자동차 전시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https://youtu.be/-UuXuTyjrpk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https://youtu.be/Tw2cVNAtBvI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https://youtu.be/tKbRV-pC8js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 ME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https://youtu.be/B_fcWPLwF2M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https://youtu.be/5I2LAVXZsXc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 멀티 유저 포커 게임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https://youtu.be/J0G-pqkXshw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 댄스 데모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https://youtu.be/Kn3jphXIv84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디지털 휴먼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https://youtu.be/lDR_D0pOiHc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디지털 휴먼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2"/>
              </a:rPr>
              <a:t>https://youtu.be/Y48DX7BPzp4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디지털 휴먼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3"/>
              </a:rPr>
              <a:t>https://youtu.be/AwK32Aa57E8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4"/>
              </a:rPr>
              <a:t>https://youtu.be/DRrFN7Dk0yU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RAvatar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Assistant 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Demo Clip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5"/>
              </a:rPr>
              <a:t>https://www.youtube.com/watch?v=IUv8oEsVopg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RAvatar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Tutor Demo Clip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6"/>
              </a:rPr>
              <a:t>https://www.youtube.com/watch?v=_b6N2_01CMs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RAvatar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Tutor AR Demo Clip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7"/>
              </a:rPr>
              <a:t>https://www.youtube.com/watch?v=0Dm9MDwyiGg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RAvatar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Tutor 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Demo Clip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8"/>
              </a:rPr>
              <a:t>https://www.youtube.com/watch?v=M7g__dzFjMM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World of 2048 Tycoon - Main Scene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19"/>
              </a:rPr>
              <a:t>https://www.youtube.com/watch?v=NrG6TNtjQ98</a:t>
            </a:r>
            <a:endParaRPr lang="ko-KR" altLang="en-US" sz="1000" dirty="0" smtClean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영상 </a:t>
            </a:r>
            <a:r>
              <a:rPr lang="en-US" altLang="ko-KR" sz="1000" dirty="0" smtClean="0"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20"/>
              </a:rPr>
              <a:t>https://youtu.be/cI-cKAlij-M</a:t>
            </a:r>
            <a:endParaRPr lang="ko-KR" altLang="en-US" sz="100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28139" y="707295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3017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인공지능 기술을 적용한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9979" y="3019170"/>
            <a:ext cx="4761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3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lang="ko-KR" altLang="en-US" sz="32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32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플랫폼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5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5" name="_x279585192" descr="EMB000004ec6004">
            <a:extLst>
              <a:ext uri="{FF2B5EF4-FFF2-40B4-BE49-F238E27FC236}">
                <a16:creationId xmlns:a16="http://schemas.microsoft.com/office/drawing/2014/main" xmlns="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01" y="2811185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284855"/>
            <a:ext cx="6788510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불규칙적인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Mesh Data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정렬하여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Vertex, Normal, Triangle, UV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재배치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재구성 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Point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따라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Texture Remapping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체형 변환을 위한 데이터를 간소화 및 재구성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Original Hand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제거 후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Mesh Data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변형 후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와 병합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Human Model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눈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코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입 등을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Detect, UV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좌표를 반영한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Texture Color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Outline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Facial Data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을 적용하여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Facial </a:t>
            </a:r>
            <a:r>
              <a:rPr kumimoji="1" lang="en-US" altLang="ko-KR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BlendShape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변형된 캐릭터 모델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Binary Data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34273" y="707295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Platform (1 / 5)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9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:a16="http://schemas.microsoft.com/office/drawing/2014/main" xmlns="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1408291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:a16="http://schemas.microsoft.com/office/drawing/2014/main" xmlns="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:a16="http://schemas.microsoft.com/office/drawing/2014/main" xmlns="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818" y="1604678"/>
            <a:ext cx="4761471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파싱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8622" y="707295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 Loader (2 / 5)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9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284855"/>
            <a:ext cx="6788510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 전 방위 이미지 소스에 균일한 </a:t>
            </a:r>
            <a:r>
              <a:rPr kumimoji="1" lang="ko-KR" altLang="en-US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Texture Align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12499" y="70729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3D Scanning Bot System (3 / 5)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4064" descr="DRW000004ec6029">
            <a:extLst>
              <a:ext uri="{FF2B5EF4-FFF2-40B4-BE49-F238E27FC236}">
                <a16:creationId xmlns:a16="http://schemas.microsoft.com/office/drawing/2014/main" xmlns="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5" y="2237938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21024224" descr="EMB000004ec6021">
            <a:extLst>
              <a:ext uri="{FF2B5EF4-FFF2-40B4-BE49-F238E27FC236}">
                <a16:creationId xmlns:a16="http://schemas.microsoft.com/office/drawing/2014/main" xmlns="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5" y="4011689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284855"/>
            <a:ext cx="6788510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99249" y="707295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Body Reshape (4 / 5)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:a16="http://schemas.microsoft.com/office/drawing/2014/main" xmlns="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60" y="2655984"/>
            <a:ext cx="7329479" cy="305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284855"/>
            <a:ext cx="6788510" cy="1773751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10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46164" y="707295"/>
            <a:ext cx="3573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dirty="0" err="1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(5 / 5)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:a16="http://schemas.microsoft.com/office/drawing/2014/main" xmlns="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428" y="2657329"/>
            <a:ext cx="6403898" cy="305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1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9979" y="3019170"/>
            <a:ext cx="4761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ko-KR" altLang="en-US" sz="3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2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179</TotalTime>
  <Words>1006</Words>
  <Application>Microsoft Office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26</cp:revision>
  <dcterms:created xsi:type="dcterms:W3CDTF">2021-10-24T15:39:16Z</dcterms:created>
  <dcterms:modified xsi:type="dcterms:W3CDTF">2021-10-24T18:38:40Z</dcterms:modified>
</cp:coreProperties>
</file>